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3"/>
  </p:sldIdLst>
  <p:sldSz cx="30274895" cy="42803445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74"/>
    <p:restoredTop sz="95964"/>
  </p:normalViewPr>
  <p:slideViewPr>
    <p:cSldViewPr snapToGrid="0">
      <p:cViewPr>
        <p:scale>
          <a:sx n="50" d="100"/>
          <a:sy n="50" d="100"/>
        </p:scale>
        <p:origin x="65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116" y="7006013"/>
            <a:ext cx="25739320" cy="14903876"/>
          </a:xfrm>
        </p:spPr>
        <p:txBody>
          <a:bodyPr anchor="b"/>
          <a:lstStyle>
            <a:lvl1pPr algn="ctr">
              <a:defRPr sz="1985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5194" y="22484638"/>
            <a:ext cx="22711164" cy="10335595"/>
          </a:xfrm>
        </p:spPr>
        <p:txBody>
          <a:bodyPr/>
          <a:lstStyle>
            <a:lvl1pPr marL="0" indent="0" algn="ctr">
              <a:buNone/>
              <a:defRPr sz="7950"/>
            </a:lvl1pPr>
            <a:lvl2pPr marL="1511300" indent="0" algn="ctr">
              <a:buNone/>
              <a:defRPr sz="6600"/>
            </a:lvl2pPr>
            <a:lvl3pPr marL="3029585" indent="0" algn="ctr">
              <a:buNone/>
              <a:defRPr sz="5950"/>
            </a:lvl3pPr>
            <a:lvl4pPr marL="4540885" indent="0" algn="ctr">
              <a:buNone/>
              <a:defRPr sz="5300"/>
            </a:lvl4pPr>
            <a:lvl5pPr marL="6059170" indent="0" algn="ctr">
              <a:buNone/>
              <a:defRPr sz="5300"/>
            </a:lvl5pPr>
            <a:lvl6pPr marL="7570470" indent="0" algn="ctr">
              <a:buNone/>
              <a:defRPr sz="5300"/>
            </a:lvl6pPr>
            <a:lvl7pPr marL="9082405" indent="0" algn="ctr">
              <a:buNone/>
              <a:defRPr sz="5300"/>
            </a:lvl7pPr>
            <a:lvl8pPr marL="10600055" indent="0" algn="ctr">
              <a:buNone/>
              <a:defRPr sz="5300"/>
            </a:lvl8pPr>
            <a:lvl9pPr marL="12111355" indent="0" algn="ctr">
              <a:buNone/>
              <a:defRPr sz="53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70239" y="2279184"/>
            <a:ext cx="6529459" cy="3627864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859" y="2279184"/>
            <a:ext cx="19209861" cy="3627864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087" y="10672535"/>
            <a:ext cx="26117839" cy="17807351"/>
          </a:xfrm>
        </p:spPr>
        <p:txBody>
          <a:bodyPr anchor="b"/>
          <a:lstStyle>
            <a:lvl1pPr>
              <a:defRPr sz="1985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6087" y="28648348"/>
            <a:ext cx="26117839" cy="9364466"/>
          </a:xfrm>
        </p:spPr>
        <p:txBody>
          <a:bodyPr/>
          <a:lstStyle>
            <a:lvl1pPr marL="0" indent="0">
              <a:buNone/>
              <a:defRPr sz="7950">
                <a:solidFill>
                  <a:schemeClr val="tx1"/>
                </a:solidFill>
              </a:defRPr>
            </a:lvl1pPr>
            <a:lvl2pPr marL="151130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029585" indent="0">
              <a:buNone/>
              <a:defRPr sz="5950">
                <a:solidFill>
                  <a:schemeClr val="tx1">
                    <a:tint val="75000"/>
                  </a:schemeClr>
                </a:solidFill>
              </a:defRPr>
            </a:lvl3pPr>
            <a:lvl4pPr marL="454088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05917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757047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908240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060005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211135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859" y="11395915"/>
            <a:ext cx="12869660" cy="271619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30038" y="11395915"/>
            <a:ext cx="12869660" cy="271619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802" y="2279192"/>
            <a:ext cx="26117839" cy="827442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802" y="10494156"/>
            <a:ext cx="12810514" cy="5143022"/>
          </a:xfrm>
        </p:spPr>
        <p:txBody>
          <a:bodyPr anchor="b"/>
          <a:lstStyle>
            <a:lvl1pPr marL="0" indent="0">
              <a:buNone/>
              <a:defRPr sz="7950" b="1"/>
            </a:lvl1pPr>
            <a:lvl2pPr marL="1511300" indent="0">
              <a:buNone/>
              <a:defRPr sz="6600" b="1"/>
            </a:lvl2pPr>
            <a:lvl3pPr marL="3029585" indent="0">
              <a:buNone/>
              <a:defRPr sz="5950" b="1"/>
            </a:lvl3pPr>
            <a:lvl4pPr marL="4540885" indent="0">
              <a:buNone/>
              <a:defRPr sz="5300" b="1"/>
            </a:lvl4pPr>
            <a:lvl5pPr marL="6059170" indent="0">
              <a:buNone/>
              <a:defRPr sz="5300" b="1"/>
            </a:lvl5pPr>
            <a:lvl6pPr marL="7570470" indent="0">
              <a:buNone/>
              <a:defRPr sz="5300" b="1"/>
            </a:lvl6pPr>
            <a:lvl7pPr marL="9082405" indent="0">
              <a:buNone/>
              <a:defRPr sz="5300" b="1"/>
            </a:lvl7pPr>
            <a:lvl8pPr marL="10600055" indent="0">
              <a:buNone/>
              <a:defRPr sz="5300" b="1"/>
            </a:lvl8pPr>
            <a:lvl9pPr marL="12111355" indent="0">
              <a:buNone/>
              <a:defRPr sz="53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802" y="15637178"/>
            <a:ext cx="12810514" cy="2299993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30038" y="10494156"/>
            <a:ext cx="12873603" cy="5143022"/>
          </a:xfrm>
        </p:spPr>
        <p:txBody>
          <a:bodyPr anchor="b"/>
          <a:lstStyle>
            <a:lvl1pPr marL="0" indent="0">
              <a:buNone/>
              <a:defRPr sz="7950" b="1"/>
            </a:lvl1pPr>
            <a:lvl2pPr marL="1511300" indent="0">
              <a:buNone/>
              <a:defRPr sz="6600" b="1"/>
            </a:lvl2pPr>
            <a:lvl3pPr marL="3029585" indent="0">
              <a:buNone/>
              <a:defRPr sz="5950" b="1"/>
            </a:lvl3pPr>
            <a:lvl4pPr marL="4540885" indent="0">
              <a:buNone/>
              <a:defRPr sz="5300" b="1"/>
            </a:lvl4pPr>
            <a:lvl5pPr marL="6059170" indent="0">
              <a:buNone/>
              <a:defRPr sz="5300" b="1"/>
            </a:lvl5pPr>
            <a:lvl6pPr marL="7570470" indent="0">
              <a:buNone/>
              <a:defRPr sz="5300" b="1"/>
            </a:lvl6pPr>
            <a:lvl7pPr marL="9082405" indent="0">
              <a:buNone/>
              <a:defRPr sz="5300" b="1"/>
            </a:lvl7pPr>
            <a:lvl8pPr marL="10600055" indent="0">
              <a:buNone/>
              <a:defRPr sz="5300" b="1"/>
            </a:lvl8pPr>
            <a:lvl9pPr marL="12111355" indent="0">
              <a:buNone/>
              <a:defRPr sz="53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30038" y="15637178"/>
            <a:ext cx="12873603" cy="2299993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802" y="2853933"/>
            <a:ext cx="9766591" cy="9988767"/>
          </a:xfrm>
        </p:spPr>
        <p:txBody>
          <a:bodyPr anchor="b"/>
          <a:lstStyle>
            <a:lvl1pPr>
              <a:defRPr sz="10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603" y="6163714"/>
            <a:ext cx="15330038" cy="30422138"/>
          </a:xfrm>
        </p:spPr>
        <p:txBody>
          <a:bodyPr/>
          <a:lstStyle>
            <a:lvl1pPr>
              <a:defRPr sz="10600"/>
            </a:lvl1pPr>
            <a:lvl2pPr>
              <a:defRPr sz="9250"/>
            </a:lvl2pPr>
            <a:lvl3pPr>
              <a:defRPr sz="795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802" y="12842700"/>
            <a:ext cx="9766591" cy="23792690"/>
          </a:xfrm>
        </p:spPr>
        <p:txBody>
          <a:bodyPr/>
          <a:lstStyle>
            <a:lvl1pPr marL="0" indent="0">
              <a:buNone/>
              <a:defRPr sz="5300"/>
            </a:lvl1pPr>
            <a:lvl2pPr marL="1511300" indent="0">
              <a:buNone/>
              <a:defRPr sz="4650"/>
            </a:lvl2pPr>
            <a:lvl3pPr marL="3029585" indent="0">
              <a:buNone/>
              <a:defRPr sz="3950"/>
            </a:lvl3pPr>
            <a:lvl4pPr marL="4540885" indent="0">
              <a:buNone/>
              <a:defRPr sz="3300"/>
            </a:lvl4pPr>
            <a:lvl5pPr marL="6059170" indent="0">
              <a:buNone/>
              <a:defRPr sz="3300"/>
            </a:lvl5pPr>
            <a:lvl6pPr marL="7570470" indent="0">
              <a:buNone/>
              <a:defRPr sz="3300"/>
            </a:lvl6pPr>
            <a:lvl7pPr marL="9082405" indent="0">
              <a:buNone/>
              <a:defRPr sz="3300"/>
            </a:lvl7pPr>
            <a:lvl8pPr marL="10600055" indent="0">
              <a:buNone/>
              <a:defRPr sz="3300"/>
            </a:lvl8pPr>
            <a:lvl9pPr marL="12111355" indent="0">
              <a:buNone/>
              <a:defRPr sz="33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802" y="2853933"/>
            <a:ext cx="9766591" cy="9988767"/>
          </a:xfrm>
        </p:spPr>
        <p:txBody>
          <a:bodyPr anchor="b"/>
          <a:lstStyle>
            <a:lvl1pPr>
              <a:defRPr sz="10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3603" y="6163714"/>
            <a:ext cx="15330038" cy="30422138"/>
          </a:xfrm>
        </p:spPr>
        <p:txBody>
          <a:bodyPr anchor="t"/>
          <a:lstStyle>
            <a:lvl1pPr marL="0" indent="0">
              <a:buNone/>
              <a:defRPr sz="10600"/>
            </a:lvl1pPr>
            <a:lvl2pPr marL="1511300" indent="0">
              <a:buNone/>
              <a:defRPr sz="9250"/>
            </a:lvl2pPr>
            <a:lvl3pPr marL="3029585" indent="0">
              <a:buNone/>
              <a:defRPr sz="7950"/>
            </a:lvl3pPr>
            <a:lvl4pPr marL="4540885" indent="0">
              <a:buNone/>
              <a:defRPr sz="6600"/>
            </a:lvl4pPr>
            <a:lvl5pPr marL="6059170" indent="0">
              <a:buNone/>
              <a:defRPr sz="6600"/>
            </a:lvl5pPr>
            <a:lvl6pPr marL="7570470" indent="0">
              <a:buNone/>
              <a:defRPr sz="6600"/>
            </a:lvl6pPr>
            <a:lvl7pPr marL="9082405" indent="0">
              <a:buNone/>
              <a:defRPr sz="6600"/>
            </a:lvl7pPr>
            <a:lvl8pPr marL="10600055" indent="0">
              <a:buNone/>
              <a:defRPr sz="6600"/>
            </a:lvl8pPr>
            <a:lvl9pPr marL="12111355" indent="0">
              <a:buNone/>
              <a:defRPr sz="6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802" y="12842700"/>
            <a:ext cx="9766591" cy="23792690"/>
          </a:xfrm>
        </p:spPr>
        <p:txBody>
          <a:bodyPr/>
          <a:lstStyle>
            <a:lvl1pPr marL="0" indent="0">
              <a:buNone/>
              <a:defRPr sz="5300"/>
            </a:lvl1pPr>
            <a:lvl2pPr marL="1511300" indent="0">
              <a:buNone/>
              <a:defRPr sz="4650"/>
            </a:lvl2pPr>
            <a:lvl3pPr marL="3029585" indent="0">
              <a:buNone/>
              <a:defRPr sz="3950"/>
            </a:lvl3pPr>
            <a:lvl4pPr marL="4540885" indent="0">
              <a:buNone/>
              <a:defRPr sz="3300"/>
            </a:lvl4pPr>
            <a:lvl5pPr marL="6059170" indent="0">
              <a:buNone/>
              <a:defRPr sz="3300"/>
            </a:lvl5pPr>
            <a:lvl6pPr marL="7570470" indent="0">
              <a:buNone/>
              <a:defRPr sz="3300"/>
            </a:lvl6pPr>
            <a:lvl7pPr marL="9082405" indent="0">
              <a:buNone/>
              <a:defRPr sz="3300"/>
            </a:lvl7pPr>
            <a:lvl8pPr marL="10600055" indent="0">
              <a:buNone/>
              <a:defRPr sz="3300"/>
            </a:lvl8pPr>
            <a:lvl9pPr marL="12111355" indent="0">
              <a:buNone/>
              <a:defRPr sz="33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859" y="2279192"/>
            <a:ext cx="26117839" cy="8274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859" y="11395915"/>
            <a:ext cx="26117839" cy="27161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859" y="39677611"/>
            <a:ext cx="6813349" cy="227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30766" y="39677611"/>
            <a:ext cx="10220024" cy="227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6349" y="39677611"/>
            <a:ext cx="6813349" cy="227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29585" rtl="0" eaLnBrk="1" latinLnBrk="0" hangingPunct="1">
        <a:lnSpc>
          <a:spcPct val="90000"/>
        </a:lnSpc>
        <a:spcBef>
          <a:spcPct val="0"/>
        </a:spcBef>
        <a:buNone/>
        <a:defRPr sz="145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5650" indent="-755650" algn="l" defTabSz="3029585" rtl="0" eaLnBrk="1" latinLnBrk="0" hangingPunct="1">
        <a:lnSpc>
          <a:spcPct val="90000"/>
        </a:lnSpc>
        <a:spcBef>
          <a:spcPct val="665000"/>
        </a:spcBef>
        <a:buFont typeface="Arial" panose="020B0604020202020204" pitchFamily="34" charset="0"/>
        <a:buChar char="•"/>
        <a:defRPr sz="9250" kern="1200">
          <a:solidFill>
            <a:schemeClr val="tx1"/>
          </a:solidFill>
          <a:latin typeface="+mn-lt"/>
          <a:ea typeface="+mn-ea"/>
          <a:cs typeface="+mn-cs"/>
        </a:defRPr>
      </a:lvl1pPr>
      <a:lvl2pPr marL="227393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7950" kern="1200">
          <a:solidFill>
            <a:schemeClr val="tx1"/>
          </a:solidFill>
          <a:latin typeface="+mn-lt"/>
          <a:ea typeface="+mn-ea"/>
          <a:cs typeface="+mn-cs"/>
        </a:defRPr>
      </a:lvl2pPr>
      <a:lvl3pPr marL="378523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9717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4pPr>
      <a:lvl5pPr marL="681482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5pPr>
      <a:lvl6pPr marL="832612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6pPr>
      <a:lvl7pPr marL="984440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7pPr>
      <a:lvl8pPr marL="1135570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8pPr>
      <a:lvl9pPr marL="1286764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1pPr>
      <a:lvl2pPr marL="151130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2pPr>
      <a:lvl3pPr marL="302958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3pPr>
      <a:lvl4pPr marL="454088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4pPr>
      <a:lvl5pPr marL="605917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5pPr>
      <a:lvl6pPr marL="757047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0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7pPr>
      <a:lvl8pPr marL="1060005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8pPr>
      <a:lvl9pPr marL="1211135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355202" y="5047734"/>
            <a:ext cx="13501300" cy="16560000"/>
          </a:xfrm>
          <a:prstGeom prst="rect">
            <a:avLst/>
          </a:prstGeom>
          <a:solidFill>
            <a:schemeClr val="bg1"/>
          </a:solidFill>
          <a:ln>
            <a:solidFill>
              <a:srgbClr val="00006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5515102" y="22028607"/>
            <a:ext cx="13528742" cy="16560000"/>
          </a:xfrm>
          <a:prstGeom prst="rect">
            <a:avLst/>
          </a:prstGeom>
          <a:solidFill>
            <a:schemeClr val="bg1"/>
          </a:solidFill>
          <a:ln>
            <a:solidFill>
              <a:srgbClr val="00006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/>
          </a:p>
        </p:txBody>
      </p:sp>
      <p:sp>
        <p:nvSpPr>
          <p:cNvPr id="50" name="Rectangle 49"/>
          <p:cNvSpPr/>
          <p:nvPr/>
        </p:nvSpPr>
        <p:spPr>
          <a:xfrm>
            <a:off x="1355202" y="22028607"/>
            <a:ext cx="13501300" cy="16560000"/>
          </a:xfrm>
          <a:prstGeom prst="rect">
            <a:avLst/>
          </a:prstGeom>
          <a:solidFill>
            <a:schemeClr val="bg1"/>
          </a:solidFill>
          <a:ln>
            <a:solidFill>
              <a:srgbClr val="00006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 dirty="0"/>
          </a:p>
        </p:txBody>
      </p:sp>
      <p:sp>
        <p:nvSpPr>
          <p:cNvPr id="36" name="Rectangle 35"/>
          <p:cNvSpPr/>
          <p:nvPr/>
        </p:nvSpPr>
        <p:spPr>
          <a:xfrm>
            <a:off x="15515102" y="5047734"/>
            <a:ext cx="13501300" cy="16560000"/>
          </a:xfrm>
          <a:prstGeom prst="rect">
            <a:avLst/>
          </a:prstGeom>
          <a:solidFill>
            <a:schemeClr val="bg1"/>
          </a:solidFill>
          <a:ln>
            <a:solidFill>
              <a:srgbClr val="00006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76" y="1534469"/>
            <a:ext cx="29637000" cy="2886907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Paper Title</a:t>
            </a:r>
            <a:b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Authors and Affiliations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itle 1"/>
          <p:cNvSpPr txBox="1"/>
          <p:nvPr/>
        </p:nvSpPr>
        <p:spPr>
          <a:xfrm>
            <a:off x="1348281" y="4718438"/>
            <a:ext cx="4090035" cy="1195070"/>
          </a:xfrm>
          <a:prstGeom prst="rect">
            <a:avLst/>
          </a:prstGeom>
          <a:solidFill>
            <a:srgbClr val="000066"/>
          </a:solidFill>
          <a:ln>
            <a:solidFill>
              <a:srgbClr val="000099"/>
            </a:solidFill>
          </a:ln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</a:t>
            </a:r>
            <a:endParaRPr lang="en-US" sz="5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itle 1"/>
          <p:cNvSpPr txBox="1"/>
          <p:nvPr/>
        </p:nvSpPr>
        <p:spPr>
          <a:xfrm>
            <a:off x="15489126" y="4718438"/>
            <a:ext cx="4678680" cy="119507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Architecture</a:t>
            </a:r>
            <a:endParaRPr lang="en-US" sz="5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itle 1"/>
          <p:cNvSpPr txBox="1"/>
          <p:nvPr/>
        </p:nvSpPr>
        <p:spPr>
          <a:xfrm>
            <a:off x="1348281" y="21822799"/>
            <a:ext cx="7943215" cy="119507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Circuit Implementation</a:t>
            </a:r>
            <a:endParaRPr lang="en-US" sz="5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itle 1"/>
          <p:cNvSpPr txBox="1"/>
          <p:nvPr/>
        </p:nvSpPr>
        <p:spPr>
          <a:xfrm>
            <a:off x="15508180" y="21822799"/>
            <a:ext cx="7504430" cy="119507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Results</a:t>
            </a:r>
            <a:endParaRPr lang="en-US" sz="5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503652" y="38666820"/>
            <a:ext cx="441960" cy="776605"/>
          </a:xfrm>
          <a:prstGeom prst="rect">
            <a:avLst/>
          </a:prstGeom>
          <a:noFill/>
        </p:spPr>
        <p:txBody>
          <a:bodyPr wrap="none" lIns="158058" tIns="158058" rIns="158058" bIns="158058"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Rectangle 49"/>
          <p:cNvSpPr/>
          <p:nvPr/>
        </p:nvSpPr>
        <p:spPr>
          <a:xfrm>
            <a:off x="1355202" y="39031955"/>
            <a:ext cx="27661200" cy="2886907"/>
          </a:xfrm>
          <a:prstGeom prst="rect">
            <a:avLst/>
          </a:prstGeom>
          <a:solidFill>
            <a:schemeClr val="bg1"/>
          </a:solidFill>
          <a:ln>
            <a:solidFill>
              <a:srgbClr val="00006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endParaRPr lang="en-US" sz="5200" b="1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28600" indent="-228600">
              <a:buAutoNum type="arabicPeriod"/>
            </a:pPr>
            <a:r>
              <a:rPr lang="en-US" sz="52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Please cite the original paper first.</a:t>
            </a:r>
            <a:endParaRPr lang="en-US" sz="5200" b="1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28600" indent="-228600">
              <a:buAutoNum type="arabicPeriod"/>
            </a:pPr>
            <a:r>
              <a:rPr lang="en-US" sz="52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Other references, if any. </a:t>
            </a:r>
            <a:endParaRPr lang="en-US" sz="5200" b="1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Title 1"/>
          <p:cNvSpPr txBox="1"/>
          <p:nvPr/>
        </p:nvSpPr>
        <p:spPr>
          <a:xfrm>
            <a:off x="1348281" y="38749042"/>
            <a:ext cx="4349115" cy="1195070"/>
          </a:xfrm>
          <a:prstGeom prst="rect">
            <a:avLst/>
          </a:prstGeom>
          <a:solidFill>
            <a:srgbClr val="000066"/>
          </a:solidFill>
          <a:ln>
            <a:solidFill>
              <a:srgbClr val="000066"/>
            </a:solidFill>
          </a:ln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5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图片 4" descr="C:/Users/admin/Desktop/ICAC-logo-2-04.pngICAC-logo-2-04"/>
          <p:cNvPicPr>
            <a:picLocks noChangeAspect="1"/>
          </p:cNvPicPr>
          <p:nvPr/>
        </p:nvPicPr>
        <p:blipFill>
          <a:blip r:embed="rId1"/>
          <a:srcRect t="-1515" b="571"/>
          <a:stretch>
            <a:fillRect/>
          </a:stretch>
        </p:blipFill>
        <p:spPr>
          <a:xfrm>
            <a:off x="998220" y="685800"/>
            <a:ext cx="3227070" cy="3257550"/>
          </a:xfrm>
          <a:prstGeom prst="rect">
            <a:avLst/>
          </a:prstGeom>
        </p:spPr>
      </p:pic>
      <p:pic>
        <p:nvPicPr>
          <p:cNvPr id="6" name="图片 5" descr="C:/Users/admin/Desktop/ICAC-logo-2-05.pngICAC-logo-2-05"/>
          <p:cNvPicPr>
            <a:picLocks noChangeAspect="1"/>
          </p:cNvPicPr>
          <p:nvPr/>
        </p:nvPicPr>
        <p:blipFill>
          <a:blip r:embed="rId2"/>
          <a:srcRect l="1297" r="1297"/>
          <a:stretch>
            <a:fillRect/>
          </a:stretch>
        </p:blipFill>
        <p:spPr>
          <a:xfrm>
            <a:off x="26137689" y="1467985"/>
            <a:ext cx="3139446" cy="230124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06d2ced1-3ee8-44b2-ae76-43bc12890235"/>
  <p:tag name="COMMONDATA" val="eyJoZGlkIjoiNmMxMDYzNjdiZGU5ZTg0YjU1M2Y3MzgzMzZhOGUzMjA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175</Words>
  <Application>WPS 演示</Application>
  <PresentationFormat>自定义</PresentationFormat>
  <Paragraphs>15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微软雅黑</vt:lpstr>
      <vt:lpstr>Arial Unicode MS</vt:lpstr>
      <vt:lpstr>等线 Light</vt:lpstr>
      <vt:lpstr>Calibri Light</vt:lpstr>
      <vt:lpstr>等线</vt:lpstr>
      <vt:lpstr>Office 主题​​</vt:lpstr>
      <vt:lpstr>Paper Title Authors and Affiliations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User</dc:creator>
  <cp:lastModifiedBy>Young</cp:lastModifiedBy>
  <cp:revision>14</cp:revision>
  <dcterms:created xsi:type="dcterms:W3CDTF">2023-01-05T01:19:00Z</dcterms:created>
  <dcterms:modified xsi:type="dcterms:W3CDTF">2024-12-19T03:32:07Z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D261E2CAFF1D4244843210CB6952E436</vt:lpwstr>
  </property>
  <property fmtid="{D5CDD505-2E9C-101B-9397-08002B2CF9AE}" pid="3" name="KSOProductBuildVer">
    <vt:lpwstr>2052-12.1.0.19302</vt:lpwstr>
  </property>
</Properties>
</file>